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5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3813-5BBD-48AE-8544-EB0702EC2CB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ED04-B728-4D7B-9774-65D81B693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9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3813-5BBD-48AE-8544-EB0702EC2CB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ED04-B728-4D7B-9774-65D81B693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3813-5BBD-48AE-8544-EB0702EC2CB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ED04-B728-4D7B-9774-65D81B693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3813-5BBD-48AE-8544-EB0702EC2CB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ED04-B728-4D7B-9774-65D81B693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3813-5BBD-48AE-8544-EB0702EC2CB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ED04-B728-4D7B-9774-65D81B693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3813-5BBD-48AE-8544-EB0702EC2CB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ED04-B728-4D7B-9774-65D81B693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3813-5BBD-48AE-8544-EB0702EC2CB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ED04-B728-4D7B-9774-65D81B693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8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3813-5BBD-48AE-8544-EB0702EC2CB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ED04-B728-4D7B-9774-65D81B693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3813-5BBD-48AE-8544-EB0702EC2CB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ED04-B728-4D7B-9774-65D81B693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3813-5BBD-48AE-8544-EB0702EC2CB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ED04-B728-4D7B-9774-65D81B693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1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3813-5BBD-48AE-8544-EB0702EC2CB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ED04-B728-4D7B-9774-65D81B693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C3813-5BBD-48AE-8544-EB0702EC2CBD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ED04-B728-4D7B-9774-65D81B693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media" Target="../media/media2.m4a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M1hteu1u3I&amp;list=PLDbYXKGlwPZhyM3b9n92__b_W0hjAinG9&amp;index=1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" y="0"/>
            <a:ext cx="11468986" cy="6858000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749" y="-947627"/>
            <a:ext cx="6315740" cy="6315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09" y="467832"/>
            <a:ext cx="5677629" cy="4387259"/>
          </a:xfrm>
          <a:prstGeom prst="rect">
            <a:avLst/>
          </a:prstGeom>
        </p:spPr>
      </p:pic>
      <p:pic>
        <p:nvPicPr>
          <p:cNvPr id="4" name="Castle Crashers Forest Theme - Jumper [EXTENDED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54865" y="5612219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18921" y="482541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3758" y="6124354"/>
            <a:ext cx="20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Michael </a:t>
            </a:r>
            <a:r>
              <a:rPr lang="en-US" dirty="0" err="1" smtClean="0"/>
              <a:t>Cannoot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35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302"/>
            <a:ext cx="12192000" cy="7753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503"/>
            <a:ext cx="10515600" cy="2144159"/>
          </a:xfrm>
        </p:spPr>
        <p:txBody>
          <a:bodyPr>
            <a:normAutofit/>
          </a:bodyPr>
          <a:lstStyle/>
          <a:p>
            <a:r>
              <a:rPr lang="en-US" dirty="0" smtClean="0"/>
              <a:t>The Litterbug is wreaking havoc in the neighborhood! Help Captain General </a:t>
            </a:r>
            <a:r>
              <a:rPr lang="en-US" dirty="0" err="1" smtClean="0"/>
              <a:t>Trashman</a:t>
            </a:r>
            <a:r>
              <a:rPr lang="en-US" dirty="0" smtClean="0"/>
              <a:t> take out the trash!</a:t>
            </a:r>
            <a:endParaRPr lang="en-US" dirty="0"/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6698511" y="6039293"/>
            <a:ext cx="3951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Continue </a:t>
            </a:r>
            <a:r>
              <a:rPr lang="en-US" sz="6000" dirty="0" smtClean="0">
                <a:sym typeface="Wingdings" panose="05000000000000000000" pitchFamily="2" charset="2"/>
              </a:rPr>
              <a:t>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9956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09" y="1254642"/>
            <a:ext cx="10515600" cy="255181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Answer The Litterbug’s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rashy </a:t>
            </a:r>
            <a:r>
              <a:rPr lang="en-US" b="1" dirty="0">
                <a:solidFill>
                  <a:srgbClr val="FF0000"/>
                </a:solidFill>
              </a:rPr>
              <a:t>q</a:t>
            </a:r>
            <a:r>
              <a:rPr lang="en-US" b="1" dirty="0" smtClean="0">
                <a:solidFill>
                  <a:srgbClr val="FF0000"/>
                </a:solidFill>
              </a:rPr>
              <a:t>uestions to defeat him!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Who framed Rodger Rabbit in the movie “</a:t>
            </a:r>
            <a:r>
              <a:rPr lang="en-US" b="1" smtClean="0">
                <a:solidFill>
                  <a:srgbClr val="FF0000"/>
                </a:solidFill>
              </a:rPr>
              <a:t>Who Framed </a:t>
            </a:r>
            <a:r>
              <a:rPr lang="en-US" b="1" dirty="0" smtClean="0">
                <a:solidFill>
                  <a:srgbClr val="FF0000"/>
                </a:solidFill>
              </a:rPr>
              <a:t>Rodger Rabbit?”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254642" y="3551274"/>
            <a:ext cx="533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UcPeriod"/>
            </a:pPr>
            <a:r>
              <a:rPr lang="en-US" sz="4800" dirty="0" smtClean="0"/>
              <a:t>Judge Doom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56" y="2083982"/>
            <a:ext cx="8875059" cy="6858000"/>
          </a:xfrm>
          <a:prstGeom prst="rect">
            <a:avLst/>
          </a:prstGeom>
        </p:spPr>
      </p:pic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1258186" y="4235302"/>
            <a:ext cx="533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B.   Jessica Rabbit</a:t>
            </a: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1282995" y="4919330"/>
            <a:ext cx="533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C.   Bugs Bunny</a:t>
            </a: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1304261" y="5663608"/>
            <a:ext cx="533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D.  Nobody</a:t>
            </a:r>
          </a:p>
        </p:txBody>
      </p:sp>
    </p:spTree>
    <p:extLst>
      <p:ext uri="{BB962C8B-B14F-4D97-AF65-F5344CB8AC3E}">
        <p14:creationId xmlns:p14="http://schemas.microsoft.com/office/powerpoint/2010/main" val="3286974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79" y="467832"/>
            <a:ext cx="10515600" cy="255181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Answer The Litterbug’s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rashy </a:t>
            </a:r>
            <a:r>
              <a:rPr lang="en-US" b="1" dirty="0">
                <a:solidFill>
                  <a:srgbClr val="FF0000"/>
                </a:solidFill>
              </a:rPr>
              <a:t>q</a:t>
            </a:r>
            <a:r>
              <a:rPr lang="en-US" b="1" dirty="0" smtClean="0">
                <a:solidFill>
                  <a:srgbClr val="FF0000"/>
                </a:solidFill>
              </a:rPr>
              <a:t>uestions to defeat him!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True or False: The Brontosaurus is a dinosaur.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56" y="2083982"/>
            <a:ext cx="8875059" cy="685800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258186" y="4299097"/>
            <a:ext cx="533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r>
              <a:rPr lang="en-US" sz="4800" dirty="0" smtClean="0"/>
              <a:t>.   True</a:t>
            </a: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1261730" y="5089451"/>
            <a:ext cx="533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B.   False</a:t>
            </a: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261730" y="5812464"/>
            <a:ext cx="533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r>
              <a:rPr lang="en-US" sz="4800" dirty="0" smtClean="0"/>
              <a:t>.   Potato</a:t>
            </a:r>
          </a:p>
        </p:txBody>
      </p:sp>
    </p:spTree>
    <p:extLst>
      <p:ext uri="{BB962C8B-B14F-4D97-AF65-F5344CB8AC3E}">
        <p14:creationId xmlns:p14="http://schemas.microsoft.com/office/powerpoint/2010/main" val="4050486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79" y="467832"/>
            <a:ext cx="10515600" cy="255181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Answer The Litterbug’s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rashy </a:t>
            </a:r>
            <a:r>
              <a:rPr lang="en-US" b="1" dirty="0">
                <a:solidFill>
                  <a:srgbClr val="FF0000"/>
                </a:solidFill>
              </a:rPr>
              <a:t>q</a:t>
            </a:r>
            <a:r>
              <a:rPr lang="en-US" b="1" dirty="0" smtClean="0">
                <a:solidFill>
                  <a:srgbClr val="FF0000"/>
                </a:solidFill>
              </a:rPr>
              <a:t>uestions to defeat him!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Who invented the toilet?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56" y="2083982"/>
            <a:ext cx="8875059" cy="685800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236921" y="3384697"/>
            <a:ext cx="533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r>
              <a:rPr lang="en-US" sz="4800" dirty="0" smtClean="0"/>
              <a:t>.   John Crapper</a:t>
            </a: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1282996" y="4068725"/>
            <a:ext cx="533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B.   John Harrington</a:t>
            </a: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261730" y="4749209"/>
            <a:ext cx="533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</a:t>
            </a:r>
            <a:r>
              <a:rPr lang="en-US" sz="4800" dirty="0" smtClean="0"/>
              <a:t>.   </a:t>
            </a:r>
            <a:r>
              <a:rPr lang="en-US" sz="4800" dirty="0" err="1" smtClean="0"/>
              <a:t>Poopahontas</a:t>
            </a:r>
            <a:endParaRPr lang="en-US" sz="4800" dirty="0" smtClean="0"/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1279451" y="5383618"/>
            <a:ext cx="533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</a:t>
            </a:r>
            <a:r>
              <a:rPr lang="en-US" sz="4800" dirty="0" smtClean="0"/>
              <a:t>.   Prof. </a:t>
            </a:r>
            <a:r>
              <a:rPr lang="en-US" sz="4800" dirty="0" err="1" smtClean="0"/>
              <a:t>Bigg</a:t>
            </a:r>
            <a:r>
              <a:rPr lang="en-US" sz="4800" dirty="0" smtClean="0"/>
              <a:t> </a:t>
            </a:r>
            <a:r>
              <a:rPr lang="en-US" sz="4800" dirty="0" err="1" smtClean="0"/>
              <a:t>Schittz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645161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12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48" y="301329"/>
            <a:ext cx="7370135" cy="1325563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G’ME OV’R</a:t>
            </a:r>
            <a:endParaRPr lang="en-US" sz="8800" dirty="0">
              <a:solidFill>
                <a:srgbClr val="FF0000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195" y="1722475"/>
            <a:ext cx="3460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It laid eggs!!!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84" y="4274288"/>
            <a:ext cx="3475398" cy="4497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59" y="4609213"/>
            <a:ext cx="3475398" cy="4497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32" y="4609213"/>
            <a:ext cx="3475398" cy="4497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09" y="3542683"/>
            <a:ext cx="5634114" cy="4506163"/>
          </a:xfrm>
          <a:prstGeom prst="rect">
            <a:avLst/>
          </a:prstGeom>
        </p:spPr>
      </p:pic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8102010" y="2020186"/>
            <a:ext cx="3451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ym typeface="Wingdings" panose="05000000000000000000" pitchFamily="2" charset="2"/>
              </a:rPr>
              <a:t></a:t>
            </a:r>
            <a:r>
              <a:rPr lang="en-US" sz="6000" dirty="0" smtClean="0"/>
              <a:t>Go back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07084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1749"/>
            <a:ext cx="12192000" cy="9335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563" y="-315359"/>
            <a:ext cx="5881577" cy="1325563"/>
          </a:xfrm>
        </p:spPr>
        <p:txBody>
          <a:bodyPr/>
          <a:lstStyle/>
          <a:p>
            <a:r>
              <a:rPr lang="en-US" dirty="0" smtClean="0"/>
              <a:t>The Litterbug is trashed!</a:t>
            </a:r>
            <a:endParaRPr lang="en-US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510" y="918388"/>
            <a:ext cx="13582207" cy="10495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45" y="-417407"/>
            <a:ext cx="11809435" cy="9125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4641" y="4720854"/>
            <a:ext cx="30621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Click to claim prize!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86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108</Words>
  <Application>Microsoft Office PowerPoint</Application>
  <PresentationFormat>Widescreen</PresentationFormat>
  <Paragraphs>22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Elephant</vt:lpstr>
      <vt:lpstr>Wingdings</vt:lpstr>
      <vt:lpstr>Office Theme</vt:lpstr>
      <vt:lpstr>PowerPoint Presentation</vt:lpstr>
      <vt:lpstr>The Litterbug is wreaking havoc in the neighborhood! Help Captain General Trashman take out the trash!</vt:lpstr>
      <vt:lpstr>Answer The Litterbug’s trashy questions to defeat him!  Who framed Rodger Rabbit in the movie “Who Framed Rodger Rabbit?”  </vt:lpstr>
      <vt:lpstr>Answer The Litterbug’s trashy questions to defeat him!  True or False: The Brontosaurus is a dinosaur. </vt:lpstr>
      <vt:lpstr>Answer The Litterbug’s trashy questions to defeat him!  Who invented the toilet?</vt:lpstr>
      <vt:lpstr>G’ME OV’R</vt:lpstr>
      <vt:lpstr>The Litterbug is trashed!</vt:lpstr>
    </vt:vector>
  </TitlesOfParts>
  <Company>District School Board of Pasco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</dc:creator>
  <cp:lastModifiedBy>MC</cp:lastModifiedBy>
  <cp:revision>15</cp:revision>
  <dcterms:created xsi:type="dcterms:W3CDTF">2015-11-03T18:31:28Z</dcterms:created>
  <dcterms:modified xsi:type="dcterms:W3CDTF">2015-11-20T18:45:08Z</dcterms:modified>
</cp:coreProperties>
</file>